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78"/>
    <p:restoredTop sz="94687"/>
  </p:normalViewPr>
  <p:slideViewPr>
    <p:cSldViewPr snapToGrid="0" snapToObjects="1">
      <p:cViewPr>
        <p:scale>
          <a:sx n="89" d="100"/>
          <a:sy n="89" d="100"/>
        </p:scale>
        <p:origin x="-51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2EA94E-B09E-47D6-9DB6-07D4F574024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D6834E-743B-4E76-AB2D-7B0619908867}">
      <dgm:prSet/>
      <dgm:spPr/>
      <dgm:t>
        <a:bodyPr/>
        <a:lstStyle/>
        <a:p>
          <a:r>
            <a:rPr kumimoji="1" lang="en-US" dirty="0"/>
            <a:t>geographical feature</a:t>
          </a:r>
          <a:endParaRPr lang="en-US" dirty="0"/>
        </a:p>
      </dgm:t>
    </dgm:pt>
    <dgm:pt modelId="{6C88D43E-18FD-41D4-B4BB-51FC558DB18B}" type="sibTrans" cxnId="{56C2C02A-A145-4692-9502-D3BBF4BD4BD2}">
      <dgm:prSet/>
      <dgm:spPr/>
      <dgm:t>
        <a:bodyPr/>
        <a:lstStyle/>
        <a:p>
          <a:endParaRPr lang="en-US"/>
        </a:p>
      </dgm:t>
    </dgm:pt>
    <dgm:pt modelId="{6972D568-E7A5-4DBF-9E98-70BA5DA99A1D}" type="parTrans" cxnId="{56C2C02A-A145-4692-9502-D3BBF4BD4BD2}">
      <dgm:prSet/>
      <dgm:spPr/>
      <dgm:t>
        <a:bodyPr/>
        <a:lstStyle/>
        <a:p>
          <a:endParaRPr lang="en-US"/>
        </a:p>
      </dgm:t>
    </dgm:pt>
    <dgm:pt modelId="{AEA1980E-4B8F-44E8-9896-BFB783A2CA02}">
      <dgm:prSet/>
      <dgm:spPr/>
      <dgm:t>
        <a:bodyPr/>
        <a:lstStyle/>
        <a:p>
          <a:r>
            <a:rPr kumimoji="1" lang="en-US" dirty="0"/>
            <a:t>venues categories</a:t>
          </a:r>
          <a:endParaRPr lang="en-US" dirty="0"/>
        </a:p>
      </dgm:t>
    </dgm:pt>
    <dgm:pt modelId="{B1BABB93-00E8-4450-B88B-6D02A7924DD7}" type="sibTrans" cxnId="{2FD50965-210B-42F5-9900-0E10C6D38ED4}">
      <dgm:prSet/>
      <dgm:spPr/>
      <dgm:t>
        <a:bodyPr/>
        <a:lstStyle/>
        <a:p>
          <a:endParaRPr lang="en-US"/>
        </a:p>
      </dgm:t>
    </dgm:pt>
    <dgm:pt modelId="{607EC237-951D-40AD-AEE4-EA8A5E610C0E}" type="parTrans" cxnId="{2FD50965-210B-42F5-9900-0E10C6D38ED4}">
      <dgm:prSet/>
      <dgm:spPr/>
      <dgm:t>
        <a:bodyPr/>
        <a:lstStyle/>
        <a:p>
          <a:endParaRPr lang="en-US"/>
        </a:p>
      </dgm:t>
    </dgm:pt>
    <dgm:pt modelId="{F7C5A1DC-A463-D34B-9F5D-488465F2514D}">
      <dgm:prSet/>
      <dgm:spPr/>
      <dgm:t>
        <a:bodyPr/>
        <a:lstStyle/>
        <a:p>
          <a:r>
            <a:rPr lang="en-US" altLang="zh-CN" dirty="0"/>
            <a:t>price</a:t>
          </a:r>
          <a:endParaRPr lang="zh-CN" altLang="en-US" dirty="0"/>
        </a:p>
      </dgm:t>
    </dgm:pt>
    <dgm:pt modelId="{B43BB2BD-A207-6A4C-B704-360581AE60C9}" type="parTrans" cxnId="{042B328B-7C4D-9D4A-AC14-48915D4D587C}">
      <dgm:prSet/>
      <dgm:spPr/>
      <dgm:t>
        <a:bodyPr/>
        <a:lstStyle/>
        <a:p>
          <a:endParaRPr lang="zh-CN" altLang="en-US"/>
        </a:p>
      </dgm:t>
    </dgm:pt>
    <dgm:pt modelId="{096B3A96-76BB-7945-83EF-5B2C66CA859A}" type="sibTrans" cxnId="{042B328B-7C4D-9D4A-AC14-48915D4D587C}">
      <dgm:prSet/>
      <dgm:spPr/>
      <dgm:t>
        <a:bodyPr/>
        <a:lstStyle/>
        <a:p>
          <a:endParaRPr lang="zh-CN" altLang="en-US"/>
        </a:p>
      </dgm:t>
    </dgm:pt>
    <dgm:pt modelId="{7AABCD2C-3942-3F47-9A33-93C1A5A8778C}" type="pres">
      <dgm:prSet presAssocID="{B92EA94E-B09E-47D6-9DB6-07D4F574024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FF27C4-5F08-C642-A33B-83BDF98A0DCB}" type="pres">
      <dgm:prSet presAssocID="{AEA1980E-4B8F-44E8-9896-BFB783A2CA02}" presName="hierRoot1" presStyleCnt="0"/>
      <dgm:spPr/>
    </dgm:pt>
    <dgm:pt modelId="{7422610D-70EB-4248-9F2F-90972225ACD8}" type="pres">
      <dgm:prSet presAssocID="{AEA1980E-4B8F-44E8-9896-BFB783A2CA02}" presName="composite" presStyleCnt="0"/>
      <dgm:spPr/>
    </dgm:pt>
    <dgm:pt modelId="{F434F4F5-0FEA-E045-BE48-D67C7BCED54E}" type="pres">
      <dgm:prSet presAssocID="{AEA1980E-4B8F-44E8-9896-BFB783A2CA02}" presName="background" presStyleLbl="node0" presStyleIdx="0" presStyleCnt="3"/>
      <dgm:spPr/>
    </dgm:pt>
    <dgm:pt modelId="{A98DAFBA-094B-724E-910F-A78731D0E6D9}" type="pres">
      <dgm:prSet presAssocID="{AEA1980E-4B8F-44E8-9896-BFB783A2CA02}" presName="text" presStyleLbl="fgAcc0" presStyleIdx="0" presStyleCnt="3">
        <dgm:presLayoutVars>
          <dgm:chPref val="3"/>
        </dgm:presLayoutVars>
      </dgm:prSet>
      <dgm:spPr/>
    </dgm:pt>
    <dgm:pt modelId="{DE57DD85-6EEF-C549-B924-4618729BBD90}" type="pres">
      <dgm:prSet presAssocID="{AEA1980E-4B8F-44E8-9896-BFB783A2CA02}" presName="hierChild2" presStyleCnt="0"/>
      <dgm:spPr/>
    </dgm:pt>
    <dgm:pt modelId="{B26969C6-8720-6348-8052-AFE61AD2588F}" type="pres">
      <dgm:prSet presAssocID="{48D6834E-743B-4E76-AB2D-7B0619908867}" presName="hierRoot1" presStyleCnt="0"/>
      <dgm:spPr/>
    </dgm:pt>
    <dgm:pt modelId="{F4CD3A70-181C-C049-8964-D7E1CAB27722}" type="pres">
      <dgm:prSet presAssocID="{48D6834E-743B-4E76-AB2D-7B0619908867}" presName="composite" presStyleCnt="0"/>
      <dgm:spPr/>
    </dgm:pt>
    <dgm:pt modelId="{D40037C5-1673-744F-B85B-036EAC03FA8D}" type="pres">
      <dgm:prSet presAssocID="{48D6834E-743B-4E76-AB2D-7B0619908867}" presName="background" presStyleLbl="node0" presStyleIdx="1" presStyleCnt="3"/>
      <dgm:spPr/>
    </dgm:pt>
    <dgm:pt modelId="{3E19018B-6144-134D-96FF-7B966319DBEA}" type="pres">
      <dgm:prSet presAssocID="{48D6834E-743B-4E76-AB2D-7B0619908867}" presName="text" presStyleLbl="fgAcc0" presStyleIdx="1" presStyleCnt="3">
        <dgm:presLayoutVars>
          <dgm:chPref val="3"/>
        </dgm:presLayoutVars>
      </dgm:prSet>
      <dgm:spPr/>
    </dgm:pt>
    <dgm:pt modelId="{B9C6BB43-8C99-CD41-B960-133007EF758D}" type="pres">
      <dgm:prSet presAssocID="{48D6834E-743B-4E76-AB2D-7B0619908867}" presName="hierChild2" presStyleCnt="0"/>
      <dgm:spPr/>
    </dgm:pt>
    <dgm:pt modelId="{6BC2E6C6-4F5F-E64B-9F13-484342CD8922}" type="pres">
      <dgm:prSet presAssocID="{F7C5A1DC-A463-D34B-9F5D-488465F2514D}" presName="hierRoot1" presStyleCnt="0"/>
      <dgm:spPr/>
    </dgm:pt>
    <dgm:pt modelId="{8366DFBF-6FAE-8A44-98B1-E38B6EC6177A}" type="pres">
      <dgm:prSet presAssocID="{F7C5A1DC-A463-D34B-9F5D-488465F2514D}" presName="composite" presStyleCnt="0"/>
      <dgm:spPr/>
    </dgm:pt>
    <dgm:pt modelId="{0F77A23D-68BA-F445-8A39-F335DCB9FB32}" type="pres">
      <dgm:prSet presAssocID="{F7C5A1DC-A463-D34B-9F5D-488465F2514D}" presName="background" presStyleLbl="node0" presStyleIdx="2" presStyleCnt="3"/>
      <dgm:spPr/>
    </dgm:pt>
    <dgm:pt modelId="{0C560264-BA59-E445-AE4E-6C9C3E90911D}" type="pres">
      <dgm:prSet presAssocID="{F7C5A1DC-A463-D34B-9F5D-488465F2514D}" presName="text" presStyleLbl="fgAcc0" presStyleIdx="2" presStyleCnt="3">
        <dgm:presLayoutVars>
          <dgm:chPref val="3"/>
        </dgm:presLayoutVars>
      </dgm:prSet>
      <dgm:spPr/>
    </dgm:pt>
    <dgm:pt modelId="{86BC46AD-25C6-1F41-923C-7250D22C082D}" type="pres">
      <dgm:prSet presAssocID="{F7C5A1DC-A463-D34B-9F5D-488465F2514D}" presName="hierChild2" presStyleCnt="0"/>
      <dgm:spPr/>
    </dgm:pt>
  </dgm:ptLst>
  <dgm:cxnLst>
    <dgm:cxn modelId="{56C2C02A-A145-4692-9502-D3BBF4BD4BD2}" srcId="{B92EA94E-B09E-47D6-9DB6-07D4F574024E}" destId="{48D6834E-743B-4E76-AB2D-7B0619908867}" srcOrd="1" destOrd="0" parTransId="{6972D568-E7A5-4DBF-9E98-70BA5DA99A1D}" sibTransId="{6C88D43E-18FD-41D4-B4BB-51FC558DB18B}"/>
    <dgm:cxn modelId="{14CEEB2E-33FD-E640-A996-971422472999}" type="presOf" srcId="{48D6834E-743B-4E76-AB2D-7B0619908867}" destId="{3E19018B-6144-134D-96FF-7B966319DBEA}" srcOrd="0" destOrd="0" presId="urn:microsoft.com/office/officeart/2005/8/layout/hierarchy1"/>
    <dgm:cxn modelId="{F3693E48-8C06-3641-AF78-A942C4E7FD19}" type="presOf" srcId="{AEA1980E-4B8F-44E8-9896-BFB783A2CA02}" destId="{A98DAFBA-094B-724E-910F-A78731D0E6D9}" srcOrd="0" destOrd="0" presId="urn:microsoft.com/office/officeart/2005/8/layout/hierarchy1"/>
    <dgm:cxn modelId="{2FD50965-210B-42F5-9900-0E10C6D38ED4}" srcId="{B92EA94E-B09E-47D6-9DB6-07D4F574024E}" destId="{AEA1980E-4B8F-44E8-9896-BFB783A2CA02}" srcOrd="0" destOrd="0" parTransId="{607EC237-951D-40AD-AEE4-EA8A5E610C0E}" sibTransId="{B1BABB93-00E8-4450-B88B-6D02A7924DD7}"/>
    <dgm:cxn modelId="{E4AFCE7A-0B08-BF45-9925-F17388AD7367}" type="presOf" srcId="{B92EA94E-B09E-47D6-9DB6-07D4F574024E}" destId="{7AABCD2C-3942-3F47-9A33-93C1A5A8778C}" srcOrd="0" destOrd="0" presId="urn:microsoft.com/office/officeart/2005/8/layout/hierarchy1"/>
    <dgm:cxn modelId="{042B328B-7C4D-9D4A-AC14-48915D4D587C}" srcId="{B92EA94E-B09E-47D6-9DB6-07D4F574024E}" destId="{F7C5A1DC-A463-D34B-9F5D-488465F2514D}" srcOrd="2" destOrd="0" parTransId="{B43BB2BD-A207-6A4C-B704-360581AE60C9}" sibTransId="{096B3A96-76BB-7945-83EF-5B2C66CA859A}"/>
    <dgm:cxn modelId="{325A96FA-464C-FA4A-8568-38588D0053A4}" type="presOf" srcId="{F7C5A1DC-A463-D34B-9F5D-488465F2514D}" destId="{0C560264-BA59-E445-AE4E-6C9C3E90911D}" srcOrd="0" destOrd="0" presId="urn:microsoft.com/office/officeart/2005/8/layout/hierarchy1"/>
    <dgm:cxn modelId="{3411728D-103A-1A4D-8074-96DB0B84A640}" type="presParOf" srcId="{7AABCD2C-3942-3F47-9A33-93C1A5A8778C}" destId="{2FFF27C4-5F08-C642-A33B-83BDF98A0DCB}" srcOrd="0" destOrd="0" presId="urn:microsoft.com/office/officeart/2005/8/layout/hierarchy1"/>
    <dgm:cxn modelId="{CE1AE858-B416-C04E-8278-FF32BF20D7DF}" type="presParOf" srcId="{2FFF27C4-5F08-C642-A33B-83BDF98A0DCB}" destId="{7422610D-70EB-4248-9F2F-90972225ACD8}" srcOrd="0" destOrd="0" presId="urn:microsoft.com/office/officeart/2005/8/layout/hierarchy1"/>
    <dgm:cxn modelId="{945FD726-D7C8-D14E-8A9F-1114172AD4F9}" type="presParOf" srcId="{7422610D-70EB-4248-9F2F-90972225ACD8}" destId="{F434F4F5-0FEA-E045-BE48-D67C7BCED54E}" srcOrd="0" destOrd="0" presId="urn:microsoft.com/office/officeart/2005/8/layout/hierarchy1"/>
    <dgm:cxn modelId="{E3F846D2-6B8C-874E-8037-ADED3B55662E}" type="presParOf" srcId="{7422610D-70EB-4248-9F2F-90972225ACD8}" destId="{A98DAFBA-094B-724E-910F-A78731D0E6D9}" srcOrd="1" destOrd="0" presId="urn:microsoft.com/office/officeart/2005/8/layout/hierarchy1"/>
    <dgm:cxn modelId="{F122C2B7-E40B-2E44-A0E3-9644A2F6E007}" type="presParOf" srcId="{2FFF27C4-5F08-C642-A33B-83BDF98A0DCB}" destId="{DE57DD85-6EEF-C549-B924-4618729BBD90}" srcOrd="1" destOrd="0" presId="urn:microsoft.com/office/officeart/2005/8/layout/hierarchy1"/>
    <dgm:cxn modelId="{87E6C71C-7715-4544-9984-C0AB5F1D5581}" type="presParOf" srcId="{7AABCD2C-3942-3F47-9A33-93C1A5A8778C}" destId="{B26969C6-8720-6348-8052-AFE61AD2588F}" srcOrd="1" destOrd="0" presId="urn:microsoft.com/office/officeart/2005/8/layout/hierarchy1"/>
    <dgm:cxn modelId="{8CC739AE-D2AD-7E49-B5DC-3D9E81FF235C}" type="presParOf" srcId="{B26969C6-8720-6348-8052-AFE61AD2588F}" destId="{F4CD3A70-181C-C049-8964-D7E1CAB27722}" srcOrd="0" destOrd="0" presId="urn:microsoft.com/office/officeart/2005/8/layout/hierarchy1"/>
    <dgm:cxn modelId="{FBEFDCE5-E8CF-3342-824D-1FF93FAD46DF}" type="presParOf" srcId="{F4CD3A70-181C-C049-8964-D7E1CAB27722}" destId="{D40037C5-1673-744F-B85B-036EAC03FA8D}" srcOrd="0" destOrd="0" presId="urn:microsoft.com/office/officeart/2005/8/layout/hierarchy1"/>
    <dgm:cxn modelId="{83310A67-8E50-084B-8672-21B3812FD13B}" type="presParOf" srcId="{F4CD3A70-181C-C049-8964-D7E1CAB27722}" destId="{3E19018B-6144-134D-96FF-7B966319DBEA}" srcOrd="1" destOrd="0" presId="urn:microsoft.com/office/officeart/2005/8/layout/hierarchy1"/>
    <dgm:cxn modelId="{5E26C571-CC8D-9E4B-BA5D-AC5BD80E87E5}" type="presParOf" srcId="{B26969C6-8720-6348-8052-AFE61AD2588F}" destId="{B9C6BB43-8C99-CD41-B960-133007EF758D}" srcOrd="1" destOrd="0" presId="urn:microsoft.com/office/officeart/2005/8/layout/hierarchy1"/>
    <dgm:cxn modelId="{13976491-A39D-514A-BB62-334FD3E66037}" type="presParOf" srcId="{7AABCD2C-3942-3F47-9A33-93C1A5A8778C}" destId="{6BC2E6C6-4F5F-E64B-9F13-484342CD8922}" srcOrd="2" destOrd="0" presId="urn:microsoft.com/office/officeart/2005/8/layout/hierarchy1"/>
    <dgm:cxn modelId="{C305C919-7E00-B145-85AC-C8BD32B35C2E}" type="presParOf" srcId="{6BC2E6C6-4F5F-E64B-9F13-484342CD8922}" destId="{8366DFBF-6FAE-8A44-98B1-E38B6EC6177A}" srcOrd="0" destOrd="0" presId="urn:microsoft.com/office/officeart/2005/8/layout/hierarchy1"/>
    <dgm:cxn modelId="{D70634D2-007D-9348-9A8E-009E52E8435B}" type="presParOf" srcId="{8366DFBF-6FAE-8A44-98B1-E38B6EC6177A}" destId="{0F77A23D-68BA-F445-8A39-F335DCB9FB32}" srcOrd="0" destOrd="0" presId="urn:microsoft.com/office/officeart/2005/8/layout/hierarchy1"/>
    <dgm:cxn modelId="{0E7ECCD7-3600-EB41-BEEA-D640BC179BB2}" type="presParOf" srcId="{8366DFBF-6FAE-8A44-98B1-E38B6EC6177A}" destId="{0C560264-BA59-E445-AE4E-6C9C3E90911D}" srcOrd="1" destOrd="0" presId="urn:microsoft.com/office/officeart/2005/8/layout/hierarchy1"/>
    <dgm:cxn modelId="{527A8C10-CC62-914E-8C46-C24D57E499E3}" type="presParOf" srcId="{6BC2E6C6-4F5F-E64B-9F13-484342CD8922}" destId="{86BC46AD-25C6-1F41-923C-7250D22C082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4F4F5-0FEA-E045-BE48-D67C7BCED54E}">
      <dsp:nvSpPr>
        <dsp:cNvPr id="0" name=""/>
        <dsp:cNvSpPr/>
      </dsp:nvSpPr>
      <dsp:spPr>
        <a:xfrm>
          <a:off x="0" y="861407"/>
          <a:ext cx="2701230" cy="1715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DAFBA-094B-724E-910F-A78731D0E6D9}">
      <dsp:nvSpPr>
        <dsp:cNvPr id="0" name=""/>
        <dsp:cNvSpPr/>
      </dsp:nvSpPr>
      <dsp:spPr>
        <a:xfrm>
          <a:off x="300136" y="1146537"/>
          <a:ext cx="2701230" cy="1715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600" kern="1200" dirty="0"/>
            <a:t>venues categories</a:t>
          </a:r>
          <a:endParaRPr lang="en-US" sz="3600" kern="1200" dirty="0"/>
        </a:p>
      </dsp:txBody>
      <dsp:txXfrm>
        <a:off x="350375" y="1196776"/>
        <a:ext cx="2600752" cy="1614803"/>
      </dsp:txXfrm>
    </dsp:sp>
    <dsp:sp modelId="{D40037C5-1673-744F-B85B-036EAC03FA8D}">
      <dsp:nvSpPr>
        <dsp:cNvPr id="0" name=""/>
        <dsp:cNvSpPr/>
      </dsp:nvSpPr>
      <dsp:spPr>
        <a:xfrm>
          <a:off x="3301503" y="861407"/>
          <a:ext cx="2701230" cy="1715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9018B-6144-134D-96FF-7B966319DBEA}">
      <dsp:nvSpPr>
        <dsp:cNvPr id="0" name=""/>
        <dsp:cNvSpPr/>
      </dsp:nvSpPr>
      <dsp:spPr>
        <a:xfrm>
          <a:off x="3601640" y="1146537"/>
          <a:ext cx="2701230" cy="1715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600" kern="1200" dirty="0"/>
            <a:t>geographical feature</a:t>
          </a:r>
          <a:endParaRPr lang="en-US" sz="3600" kern="1200" dirty="0"/>
        </a:p>
      </dsp:txBody>
      <dsp:txXfrm>
        <a:off x="3651879" y="1196776"/>
        <a:ext cx="2600752" cy="1614803"/>
      </dsp:txXfrm>
    </dsp:sp>
    <dsp:sp modelId="{0F77A23D-68BA-F445-8A39-F335DCB9FB32}">
      <dsp:nvSpPr>
        <dsp:cNvPr id="0" name=""/>
        <dsp:cNvSpPr/>
      </dsp:nvSpPr>
      <dsp:spPr>
        <a:xfrm>
          <a:off x="6603007" y="861407"/>
          <a:ext cx="2701230" cy="1715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60264-BA59-E445-AE4E-6C9C3E90911D}">
      <dsp:nvSpPr>
        <dsp:cNvPr id="0" name=""/>
        <dsp:cNvSpPr/>
      </dsp:nvSpPr>
      <dsp:spPr>
        <a:xfrm>
          <a:off x="6903144" y="1146537"/>
          <a:ext cx="2701230" cy="1715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/>
            <a:t>price</a:t>
          </a:r>
          <a:endParaRPr lang="zh-CN" altLang="en-US" sz="3600" kern="1200" dirty="0"/>
        </a:p>
      </dsp:txBody>
      <dsp:txXfrm>
        <a:off x="6953383" y="1196776"/>
        <a:ext cx="2600752" cy="1614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F061-E046-2440-9179-A6B561F06692}" type="datetimeFigureOut">
              <a:rPr kumimoji="1" lang="zh-CN" altLang="en-US" smtClean="0"/>
              <a:t>2020/8/5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009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F061-E046-2440-9179-A6B561F06692}" type="datetimeFigureOut">
              <a:rPr kumimoji="1" lang="zh-CN" altLang="en-US" smtClean="0"/>
              <a:t>2020/8/5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575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F061-E046-2440-9179-A6B561F06692}" type="datetimeFigureOut">
              <a:rPr kumimoji="1" lang="zh-CN" altLang="en-US" smtClean="0"/>
              <a:t>2020/8/5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03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F061-E046-2440-9179-A6B561F06692}" type="datetimeFigureOut">
              <a:rPr kumimoji="1" lang="zh-CN" altLang="en-US" smtClean="0"/>
              <a:t>2020/8/5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83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F061-E046-2440-9179-A6B561F06692}" type="datetimeFigureOut">
              <a:rPr kumimoji="1" lang="zh-CN" altLang="en-US" smtClean="0"/>
              <a:t>2020/8/5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68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F061-E046-2440-9179-A6B561F06692}" type="datetimeFigureOut">
              <a:rPr kumimoji="1" lang="zh-CN" altLang="en-US" smtClean="0"/>
              <a:t>2020/8/5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49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F061-E046-2440-9179-A6B561F06692}" type="datetimeFigureOut">
              <a:rPr kumimoji="1" lang="zh-CN" altLang="en-US" smtClean="0"/>
              <a:t>2020/8/5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566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F061-E046-2440-9179-A6B561F06692}" type="datetimeFigureOut">
              <a:rPr kumimoji="1" lang="zh-CN" altLang="en-US" smtClean="0"/>
              <a:t>2020/8/5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609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F061-E046-2440-9179-A6B561F06692}" type="datetimeFigureOut">
              <a:rPr kumimoji="1" lang="zh-CN" altLang="en-US" smtClean="0"/>
              <a:t>2020/8/5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9038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F061-E046-2440-9179-A6B561F06692}" type="datetimeFigureOut">
              <a:rPr kumimoji="1" lang="zh-CN" altLang="en-US" smtClean="0"/>
              <a:t>2020/8/5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32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62CF061-E046-2440-9179-A6B561F06692}" type="datetimeFigureOut">
              <a:rPr kumimoji="1" lang="zh-CN" altLang="en-US" smtClean="0"/>
              <a:t>2020/8/5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54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CF061-E046-2440-9179-A6B561F06692}" type="datetimeFigureOut">
              <a:rPr kumimoji="1" lang="zh-CN" altLang="en-US" smtClean="0"/>
              <a:t>2020/8/5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75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95480-E974-8F43-9284-1615C83E0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4463" y="887569"/>
            <a:ext cx="10397627" cy="2541431"/>
          </a:xfrm>
        </p:spPr>
        <p:txBody>
          <a:bodyPr/>
          <a:lstStyle/>
          <a:p>
            <a:pPr algn="ctr"/>
            <a:r>
              <a:rPr kumimoji="1" lang="en-US" altLang="zh-CN" dirty="0"/>
              <a:t>travel to </a:t>
            </a:r>
            <a:r>
              <a:rPr kumimoji="1" lang="en-US" altLang="zh-CN" dirty="0" err="1"/>
              <a:t>singapore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01121F-EE93-5349-9AA4-994CB1D244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yifan</a:t>
            </a:r>
            <a:r>
              <a:rPr kumimoji="1" lang="en-US" altLang="zh-CN" dirty="0"/>
              <a:t> yang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442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27B84-4368-2A45-8950-CBE32CFED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5FCD4B-A7F5-C048-A22E-945FA038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173918"/>
            <a:ext cx="3177581" cy="13266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C6D40D-7F49-2741-AF12-6F7BF5BF1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4239698"/>
            <a:ext cx="3177581" cy="810282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89A3FE-DD8A-564B-9D20-7FBAE67EE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8" y="2015732"/>
            <a:ext cx="5936406" cy="345061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location data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venues data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FFA429-2EED-0847-AA34-7959F3E5D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335" y="2069449"/>
            <a:ext cx="2743200" cy="2527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73E6F89-A227-E94A-A83A-0E4917C64955}"/>
              </a:ext>
            </a:extLst>
          </p:cNvPr>
          <p:cNvSpPr txBox="1"/>
          <p:nvPr/>
        </p:nvSpPr>
        <p:spPr>
          <a:xfrm>
            <a:off x="9759142" y="2173918"/>
            <a:ext cx="197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hotel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408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85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1" name="Picture 87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2" name="Straight Connector 89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91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14" name="Rectangle 93">
            <a:extLst>
              <a:ext uri="{FF2B5EF4-FFF2-40B4-BE49-F238E27FC236}">
                <a16:creationId xmlns:a16="http://schemas.microsoft.com/office/drawing/2014/main" id="{0EF77632-1A0C-4B9F-829B-226E68A7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95">
            <a:extLst>
              <a:ext uri="{FF2B5EF4-FFF2-40B4-BE49-F238E27FC236}">
                <a16:creationId xmlns:a16="http://schemas.microsoft.com/office/drawing/2014/main" id="{F3DCFC27-6BCE-42B6-8372-070EA07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C7A1CC6-E1B3-A44F-9B01-AC842ECF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kumimoji="1" lang="en-US" altLang="zh-CN" sz="3600"/>
              <a:t>methodology</a:t>
            </a:r>
          </a:p>
        </p:txBody>
      </p:sp>
      <p:pic>
        <p:nvPicPr>
          <p:cNvPr id="32" name="图片 31" descr="图片包含 游戏机&#10;&#10;描述已自动生成">
            <a:extLst>
              <a:ext uri="{FF2B5EF4-FFF2-40B4-BE49-F238E27FC236}">
                <a16:creationId xmlns:a16="http://schemas.microsoft.com/office/drawing/2014/main" id="{436C7EF4-C748-304B-B413-E74EBE434A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71137" y="715750"/>
            <a:ext cx="4242437" cy="3351524"/>
          </a:xfrm>
          <a:prstGeom prst="rect">
            <a:avLst/>
          </a:prstGeom>
        </p:spPr>
      </p:pic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F560A049-3B5C-6F4F-98F6-6E2C2E2B0C3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" r="3955" b="3"/>
          <a:stretch/>
        </p:blipFill>
        <p:spPr>
          <a:xfrm>
            <a:off x="6171060" y="1086228"/>
            <a:ext cx="4242437" cy="2610568"/>
          </a:xfrm>
          <a:prstGeom prst="rect">
            <a:avLst/>
          </a:prstGeom>
        </p:spPr>
      </p:pic>
      <p:cxnSp>
        <p:nvCxnSpPr>
          <p:cNvPr id="116" name="Straight Connector 97">
            <a:extLst>
              <a:ext uri="{FF2B5EF4-FFF2-40B4-BE49-F238E27FC236}">
                <a16:creationId xmlns:a16="http://schemas.microsoft.com/office/drawing/2014/main" id="{96A4B1E0-284C-4A01-8141-A24D2B8E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7" name="Picture 99">
            <a:extLst>
              <a:ext uri="{FF2B5EF4-FFF2-40B4-BE49-F238E27FC236}">
                <a16:creationId xmlns:a16="http://schemas.microsoft.com/office/drawing/2014/main" id="{F82046CE-87C5-4670-A404-6AB453F5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8" name="Straight Connector 101">
            <a:extLst>
              <a:ext uri="{FF2B5EF4-FFF2-40B4-BE49-F238E27FC236}">
                <a16:creationId xmlns:a16="http://schemas.microsoft.com/office/drawing/2014/main" id="{A224BAD7-5931-4CA6-BB58-0CBCFCFA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23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E2482A8-0D02-A147-9C99-07890D15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kumimoji="1" lang="en-US" altLang="zh-CN" sz="2800"/>
              <a:t>visualization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内容占位符 18">
            <a:extLst>
              <a:ext uri="{FF2B5EF4-FFF2-40B4-BE49-F238E27FC236}">
                <a16:creationId xmlns:a16="http://schemas.microsoft.com/office/drawing/2014/main" id="{003AF228-740C-A445-865D-F03E7F700F9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140995"/>
            <a:ext cx="6282919" cy="3816871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526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6E6531A-0776-43BA-A852-5FB5C7753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6085" y="533400"/>
            <a:ext cx="9079832" cy="5077326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C5273F-2B84-46BF-A94F-1A20E13B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605" y="763203"/>
            <a:ext cx="8622792" cy="461772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73B0BC7-8DFF-EE48-90DC-ABB77DB7F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7749" y="1247835"/>
            <a:ext cx="6916504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454DC6FF-E154-A04F-B3AE-91864CD1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compare</a:t>
            </a:r>
            <a:endParaRPr kumimoji="1" lang="zh-CN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6591DB-691B-644E-A910-ECE8F7EF7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550357" cy="345061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top 10% as popular hotel</a:t>
            </a:r>
          </a:p>
          <a:p>
            <a:r>
              <a:rPr kumimoji="1" lang="en-US" altLang="zh-CN" dirty="0"/>
              <a:t>entire house/apt</a:t>
            </a:r>
          </a:p>
          <a:p>
            <a:r>
              <a:rPr kumimoji="1" lang="en-US" altLang="zh-CN" dirty="0"/>
              <a:t>central region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29FE27-E311-354C-A00C-2913C002D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594" y="820411"/>
            <a:ext cx="4074836" cy="18133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647EFE-AB76-B842-B0B8-54CC6D266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94" y="3538911"/>
            <a:ext cx="4074836" cy="1691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172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683A64-E18E-BA4C-A032-CA8A03313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7E8A11C-8026-4EBF-85EE-216C5216D9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7264635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7166692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画廊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33</Words>
  <Application>Microsoft Macintosh PowerPoint</Application>
  <PresentationFormat>宽屏</PresentationFormat>
  <Paragraphs>20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画廊</vt:lpstr>
      <vt:lpstr>travel to singapore</vt:lpstr>
      <vt:lpstr>data</vt:lpstr>
      <vt:lpstr>methodology</vt:lpstr>
      <vt:lpstr>visualization</vt:lpstr>
      <vt:lpstr>PowerPoint 演示文稿</vt:lpstr>
      <vt:lpstr>compare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melbourne or sydney</dc:title>
  <dc:creator>yifan yang</dc:creator>
  <cp:lastModifiedBy>yifan yang</cp:lastModifiedBy>
  <cp:revision>2</cp:revision>
  <dcterms:created xsi:type="dcterms:W3CDTF">2020-08-05T02:40:26Z</dcterms:created>
  <dcterms:modified xsi:type="dcterms:W3CDTF">2020-08-05T02:44:44Z</dcterms:modified>
</cp:coreProperties>
</file>